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sldIdLst>
    <p:sldId id="295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2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258" autoAdjust="0"/>
  </p:normalViewPr>
  <p:slideViewPr>
    <p:cSldViewPr snapToGrid="0">
      <p:cViewPr varScale="1">
        <p:scale>
          <a:sx n="78" d="100"/>
          <a:sy n="78" d="100"/>
        </p:scale>
        <p:origin x="2886" y="114"/>
      </p:cViewPr>
      <p:guideLst>
        <p:guide orient="horz" pos="3432"/>
        <p:guide pos="2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Sig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47BFF1B-D018-4B6C-B98A-9DEBC6A17A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890" t="1" r="2144" b="397"/>
          <a:stretch/>
        </p:blipFill>
        <p:spPr>
          <a:xfrm>
            <a:off x="0" y="0"/>
            <a:ext cx="7772401" cy="100584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A1D75B4-A719-D047-A3DB-047AC4D39D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8584" y="2002172"/>
            <a:ext cx="6455229" cy="6054056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AF91DBC8-B83E-40B7-B1A6-11665CCA9F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2225" y="2879768"/>
            <a:ext cx="5268913" cy="46037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46D2B135-9AAC-4FA7-B762-3ED74EAC9B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2225" y="6718258"/>
            <a:ext cx="5268913" cy="46037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70745C-79E7-450F-A869-44D3D9C92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225" y="3679712"/>
            <a:ext cx="5268914" cy="2698977"/>
          </a:xfrm>
        </p:spPr>
        <p:txBody>
          <a:bodyPr anchor="t">
            <a:normAutofit/>
          </a:bodyPr>
          <a:lstStyle>
            <a:lvl1pPr algn="ctr">
              <a:defRPr sz="6000" b="1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3346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20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1B78C-147C-4381-985C-43ABFDB45BA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F3F6B-B4FF-4010-ACCC-F66F9155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1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777213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03" indent="-194303" algn="l" defTabSz="777213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09" indent="-194303" algn="l" defTabSz="777213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16" indent="-194303" algn="l" defTabSz="777213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22" indent="-194303" algn="l" defTabSz="777213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28" indent="-194303" algn="l" defTabSz="777213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335" indent="-194303" algn="l" defTabSz="777213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5941" indent="-194303" algn="l" defTabSz="777213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547" indent="-194303" algn="l" defTabSz="777213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153" indent="-194303" algn="l" defTabSz="777213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13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06" algn="l" defTabSz="777213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13" algn="l" defTabSz="777213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19" algn="l" defTabSz="777213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25" algn="l" defTabSz="777213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031" algn="l" defTabSz="777213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638" algn="l" defTabSz="777213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244" algn="l" defTabSz="777213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850" algn="l" defTabSz="777213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4" userDrawn="1">
          <p15:clr>
            <a:srgbClr val="F26B43"/>
          </p15:clr>
        </p15:guide>
        <p15:guide id="2" orient="horz" pos="144" userDrawn="1">
          <p15:clr>
            <a:srgbClr val="F26B43"/>
          </p15:clr>
        </p15:guide>
        <p15:guide id="3" pos="4752" userDrawn="1">
          <p15:clr>
            <a:srgbClr val="F26B43"/>
          </p15:clr>
        </p15:guide>
        <p15:guide id="4" orient="horz" pos="61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6A87088-D6ED-4F0D-BCF8-6D170BB20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647" y="2990334"/>
            <a:ext cx="5268914" cy="4448433"/>
          </a:xfrm>
        </p:spPr>
        <p:txBody>
          <a:bodyPr>
            <a:normAutofit/>
          </a:bodyPr>
          <a:lstStyle/>
          <a:p>
            <a:r>
              <a:rPr lang="en-US" sz="4000" dirty="0"/>
              <a:t>Maynard Jackson</a:t>
            </a:r>
            <a:br>
              <a:rPr lang="en-US" sz="4000" dirty="0"/>
            </a:br>
            <a:r>
              <a:rPr lang="en-US" sz="4000" dirty="0"/>
              <a:t>High School</a:t>
            </a:r>
            <a:br>
              <a:rPr lang="en-US" sz="4000" dirty="0"/>
            </a:br>
            <a:r>
              <a:rPr lang="en-US" sz="4000" dirty="0"/>
              <a:t>Tour</a:t>
            </a:r>
            <a:br>
              <a:rPr lang="en-US" sz="2000" dirty="0"/>
            </a:br>
            <a:r>
              <a:rPr lang="en-US" sz="4000" dirty="0"/>
              <a:t>December 7, 2022</a:t>
            </a:r>
            <a:br>
              <a:rPr lang="en-US" sz="4000" dirty="0"/>
            </a:br>
            <a:r>
              <a:rPr lang="en-US" sz="4000" dirty="0"/>
              <a:t>10am -12pm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17958C-B411-B245-A97D-9CC1FE70C5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2225" y="5968314"/>
            <a:ext cx="5268913" cy="1470452"/>
          </a:xfrm>
        </p:spPr>
        <p:txBody>
          <a:bodyPr>
            <a:normAutofit/>
          </a:bodyPr>
          <a:lstStyle/>
          <a:p>
            <a:r>
              <a:rPr lang="en-US" b="1" dirty="0">
                <a:latin typeface="+mj-lt"/>
              </a:rPr>
              <a:t>Please RSVP </a:t>
            </a:r>
          </a:p>
          <a:p>
            <a:r>
              <a:rPr lang="en-US" b="1" dirty="0">
                <a:latin typeface="+mj-lt"/>
              </a:rPr>
              <a:t>Deborah King @ 404-802-5221 or</a:t>
            </a:r>
          </a:p>
          <a:p>
            <a:r>
              <a:rPr lang="en-US" b="1" dirty="0">
                <a:latin typeface="+mj-lt"/>
              </a:rPr>
              <a:t>deborah.king@apsk12.org</a:t>
            </a:r>
          </a:p>
        </p:txBody>
      </p:sp>
    </p:spTree>
    <p:extLst>
      <p:ext uri="{BB962C8B-B14F-4D97-AF65-F5344CB8AC3E}">
        <p14:creationId xmlns:p14="http://schemas.microsoft.com/office/powerpoint/2010/main" val="2270330701"/>
      </p:ext>
    </p:extLst>
  </p:cSld>
  <p:clrMapOvr>
    <a:masterClrMapping/>
  </p:clrMapOvr>
</p:sld>
</file>

<file path=ppt/theme/theme1.xml><?xml version="1.0" encoding="utf-8"?>
<a:theme xmlns:a="http://schemas.openxmlformats.org/drawingml/2006/main" name="1_Secondary">
  <a:themeElements>
    <a:clrScheme name="Custom 12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Custom 12">
      <a:majorFont>
        <a:latin typeface="Sagona Book"/>
        <a:ea typeface=""/>
        <a:cs typeface=""/>
      </a:majorFont>
      <a:minorFont>
        <a:latin typeface="Quire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rstDaySign_Secondary02_Win32_LH_v2" id="{B85CE856-E433-4261-AC7A-54D12E3E9C35}" vid="{16CEA713-F505-479A-90EA-303BA3149EE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01ECCB1-5CA9-4F89-9EFC-AE888E928E70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41FB49B271E54BB724B729B0C5E383" ma:contentTypeVersion="5" ma:contentTypeDescription="Create a new document." ma:contentTypeScope="" ma:versionID="f7379e233e796a89a95f3580d2715f0c">
  <xsd:schema xmlns:xsd="http://www.w3.org/2001/XMLSchema" xmlns:xs="http://www.w3.org/2001/XMLSchema" xmlns:p="http://schemas.microsoft.com/office/2006/metadata/properties" xmlns:ns3="54f13a66-27a9-499d-8cfd-24e1452803b2" xmlns:ns4="88409e44-6c93-4823-ad45-af13784547ce" targetNamespace="http://schemas.microsoft.com/office/2006/metadata/properties" ma:root="true" ma:fieldsID="293cd21e6b5ff53b9422bfec981e3979" ns3:_="" ns4:_="">
    <xsd:import namespace="54f13a66-27a9-499d-8cfd-24e1452803b2"/>
    <xsd:import namespace="88409e44-6c93-4823-ad45-af13784547c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f13a66-27a9-499d-8cfd-24e1452803b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409e44-6c93-4823-ad45-af13784547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F8BCAA-9432-4AD6-A860-2C68DAB87DE1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88409e44-6c93-4823-ad45-af13784547ce"/>
    <ds:schemaRef ds:uri="http://purl.org/dc/elements/1.1/"/>
    <ds:schemaRef ds:uri="54f13a66-27a9-499d-8cfd-24e1452803b2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9594D62-36DA-4488-959D-E8031190BB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f13a66-27a9-499d-8cfd-24e1452803b2"/>
    <ds:schemaRef ds:uri="88409e44-6c93-4823-ad45-af13784547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67DF48-E592-44DF-8CF9-4E5666EC29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1st day of school signs</Template>
  <TotalTime>27</TotalTime>
  <Words>30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Quire Sans</vt:lpstr>
      <vt:lpstr>Sagona Book</vt:lpstr>
      <vt:lpstr>1_Secondary</vt:lpstr>
      <vt:lpstr>Maynard Jackson High School Tour December 7, 2022 10am -12pm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Maynard Jackson High School Tour December 9, 2022 10am -12pm</dc:title>
  <dc:creator>King, Deborah</dc:creator>
  <cp:lastModifiedBy>Gaither, Lisa</cp:lastModifiedBy>
  <cp:revision>3</cp:revision>
  <dcterms:created xsi:type="dcterms:W3CDTF">2022-11-10T20:14:24Z</dcterms:created>
  <dcterms:modified xsi:type="dcterms:W3CDTF">2022-11-18T16:56:00Z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0x0101005D41FB49B271E54BB724B729B0C5E383</vt:lpwstr>
  </property>
</Properties>
</file>